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8" r:id="rId2"/>
    <p:sldId id="349" r:id="rId3"/>
    <p:sldId id="345" r:id="rId4"/>
    <p:sldId id="346" r:id="rId5"/>
    <p:sldId id="347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8" r:id="rId33"/>
    <p:sldId id="329" r:id="rId34"/>
    <p:sldId id="330" r:id="rId35"/>
    <p:sldId id="331" r:id="rId36"/>
    <p:sldId id="332" r:id="rId37"/>
    <p:sldId id="333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0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3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2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8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69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2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6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2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2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7AB0E-749F-4187-B296-8C5C4A2C1577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EB27-4783-4F44-931C-D8628C828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68328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64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2" y="0"/>
            <a:ext cx="90392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470"/>
            <a:ext cx="12192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24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765"/>
            <a:ext cx="12192000" cy="4286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3" y="5572235"/>
            <a:ext cx="28670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28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62050"/>
            <a:ext cx="11658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56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466850"/>
            <a:ext cx="11306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3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488"/>
            <a:ext cx="12192000" cy="50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858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238250"/>
            <a:ext cx="106870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52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443037"/>
            <a:ext cx="121348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05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40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580"/>
            <a:ext cx="12192000" cy="45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0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2"/>
            <a:ext cx="12037102" cy="65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24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99"/>
            <a:ext cx="9401175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5" y="845773"/>
            <a:ext cx="3467100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41" y="845773"/>
            <a:ext cx="3962400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347"/>
            <a:ext cx="2095500" cy="514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496"/>
            <a:ext cx="10420350" cy="9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1" y="4586132"/>
            <a:ext cx="1885950" cy="857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428032"/>
            <a:ext cx="1704975" cy="1019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4" y="4567005"/>
            <a:ext cx="1352550" cy="8096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5" y="4614707"/>
            <a:ext cx="1438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85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865"/>
            <a:ext cx="12192000" cy="2167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1923"/>
            <a:ext cx="12192000" cy="76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8" y="3548920"/>
            <a:ext cx="3445551" cy="27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73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9" y="1082414"/>
            <a:ext cx="3225618" cy="28929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834"/>
            <a:ext cx="12192000" cy="29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75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57"/>
            <a:ext cx="12192000" cy="2503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752"/>
            <a:ext cx="12192000" cy="824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877050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5" y="4219730"/>
            <a:ext cx="2817526" cy="2491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19" y="4381500"/>
            <a:ext cx="65055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62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934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488"/>
            <a:ext cx="12192000" cy="34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82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85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556"/>
            <a:ext cx="12192000" cy="860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5806"/>
            <a:ext cx="2458387" cy="22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39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80"/>
            <a:ext cx="12192000" cy="340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643"/>
            <a:ext cx="12192000" cy="2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68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806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5" y="1145320"/>
            <a:ext cx="2733675" cy="4899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0" y="2055571"/>
            <a:ext cx="274320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1" y="2563516"/>
            <a:ext cx="2752725" cy="35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6099"/>
            <a:ext cx="3290106" cy="2729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227"/>
            <a:ext cx="12192000" cy="665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06" y="4678822"/>
            <a:ext cx="8558139" cy="8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63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75"/>
            <a:ext cx="12192000" cy="310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3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93"/>
            <a:ext cx="12192000" cy="64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280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537"/>
            <a:ext cx="12192000" cy="42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63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9675" cy="7372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0"/>
            <a:ext cx="2803629" cy="2273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809"/>
            <a:ext cx="12192000" cy="16133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3887186"/>
            <a:ext cx="48768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2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8" y="0"/>
            <a:ext cx="11141578" cy="17388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7522"/>
            <a:ext cx="56102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5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7" y="0"/>
            <a:ext cx="10344150" cy="2638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425"/>
            <a:ext cx="12049125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" y="3489116"/>
            <a:ext cx="7193046" cy="2971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3286125"/>
            <a:ext cx="5219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09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7775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4136510"/>
            <a:ext cx="12192000" cy="18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998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07"/>
            <a:ext cx="12192000" cy="17944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3" y="2091674"/>
            <a:ext cx="3597639" cy="29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362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2927744"/>
            <a:ext cx="12192000" cy="39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2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99"/>
            <a:ext cx="12192000" cy="32186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306"/>
            <a:ext cx="12192000" cy="8247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5105400"/>
            <a:ext cx="59340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9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9" y="0"/>
            <a:ext cx="10839450" cy="2181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225"/>
            <a:ext cx="112680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01"/>
            <a:ext cx="12192000" cy="1616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2232676"/>
            <a:ext cx="7029450" cy="2124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6751"/>
            <a:ext cx="6972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" y="164893"/>
            <a:ext cx="12070787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31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62348" cy="2926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" y="3303613"/>
            <a:ext cx="5891134" cy="25575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82" y="3303613"/>
            <a:ext cx="56483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731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6" y="150604"/>
            <a:ext cx="6457950" cy="1400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37" y="150604"/>
            <a:ext cx="5092753" cy="3261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8" y="3398629"/>
            <a:ext cx="1078589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23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35" y="-1"/>
            <a:ext cx="7521460" cy="19337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770"/>
            <a:ext cx="7384765" cy="6039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580"/>
            <a:ext cx="12192000" cy="917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0" y="3301010"/>
            <a:ext cx="4836437" cy="32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97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0430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7447"/>
            <a:ext cx="11763375" cy="5300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056820"/>
            <a:ext cx="8686488" cy="28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90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57"/>
            <a:ext cx="12269988" cy="2937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8863"/>
            <a:ext cx="6019800" cy="2428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1" y="3278863"/>
            <a:ext cx="2409825" cy="377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45" y="4131117"/>
            <a:ext cx="44005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1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4" y="116407"/>
            <a:ext cx="10395211" cy="198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4" y="1957543"/>
            <a:ext cx="2971800" cy="1323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259"/>
            <a:ext cx="12192000" cy="9517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4" y="4594792"/>
            <a:ext cx="4488930" cy="22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0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" y="179569"/>
            <a:ext cx="10620141" cy="32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28"/>
            <a:ext cx="12192000" cy="4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861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45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4571"/>
            <a:ext cx="3732551" cy="414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83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06"/>
            <a:ext cx="12192000" cy="34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" y="-1"/>
            <a:ext cx="12091718" cy="49917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3604"/>
            <a:ext cx="12206252" cy="16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834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788"/>
            <a:ext cx="12192000" cy="40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81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45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2"/>
            <a:ext cx="12192000" cy="31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4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90163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05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136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613"/>
            <a:ext cx="12192000" cy="28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88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78"/>
            <a:ext cx="12192000" cy="37666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212"/>
            <a:ext cx="12192000" cy="1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83" y="4783423"/>
            <a:ext cx="3176822" cy="1937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60" y="4416009"/>
            <a:ext cx="26955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4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734"/>
            <a:ext cx="12192000" cy="36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575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97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1" y="620920"/>
            <a:ext cx="3151058" cy="2041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69" y="809767"/>
            <a:ext cx="4048125" cy="228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0241"/>
            <a:ext cx="12192000" cy="1570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9" y="4229470"/>
            <a:ext cx="4966741" cy="148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8453"/>
            <a:ext cx="12192000" cy="10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44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08" y="0"/>
            <a:ext cx="684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408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23825"/>
            <a:ext cx="72390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64" y="103116"/>
            <a:ext cx="9698635" cy="66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133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7" y="314325"/>
            <a:ext cx="77819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385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122"/>
            <a:ext cx="12192000" cy="52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915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519112"/>
            <a:ext cx="76295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92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61925"/>
            <a:ext cx="93821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948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1462"/>
            <a:ext cx="88392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2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896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64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605"/>
            <a:ext cx="12192000" cy="35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87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02" y="0"/>
            <a:ext cx="873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76771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60" y="0"/>
            <a:ext cx="551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28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0"/>
            <a:ext cx="7743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242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441"/>
            <a:ext cx="12192000" cy="54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073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37"/>
            <a:ext cx="12192000" cy="55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233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45"/>
            <a:ext cx="6953250" cy="159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5995"/>
            <a:ext cx="12192000" cy="3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07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8" y="0"/>
            <a:ext cx="11785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77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202"/>
            <a:ext cx="12192000" cy="44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48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63"/>
            <a:ext cx="12192000" cy="23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919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9" y="0"/>
            <a:ext cx="11131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241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204787"/>
            <a:ext cx="55149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73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23" y="577355"/>
            <a:ext cx="4599134" cy="3095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52" y="577355"/>
            <a:ext cx="3560142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404812"/>
            <a:ext cx="60864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662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9404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5462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7495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3105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2170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3545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5016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4519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7468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11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51" y="539646"/>
            <a:ext cx="7780261" cy="50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4215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047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4106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825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1270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0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973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814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306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0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689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0924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4477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2829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020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6308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2575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1096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4376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0229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2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6293" cy="68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65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2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2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0397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4525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6107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0843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075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6081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065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23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26966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3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17"/>
            <a:ext cx="12082072" cy="2964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2944"/>
            <a:ext cx="12082072" cy="35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563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83851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3414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25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3581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7240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73685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8974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4902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5138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90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87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55921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85509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5385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0237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53123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33422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0080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1813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53703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27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75"/>
            <a:ext cx="12192000" cy="38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15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63092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1573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5173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61330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9949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4846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3759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6596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5824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57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" y="0"/>
            <a:ext cx="1192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318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199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8350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1142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5139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84721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2889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73041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635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4322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0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97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034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81666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76348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66175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1540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58403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395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69719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1620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854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94487" cy="34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5634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3641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80574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0820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60848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43339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98250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84478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2257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293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41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2072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87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6625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4897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0353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3937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9600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1385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9865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39972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7475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434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34"/>
            <a:ext cx="11992130" cy="19901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33338"/>
            <a:ext cx="11992131" cy="41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940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0425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59493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9587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9670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1013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3730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80642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6087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276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34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7180" cy="39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7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015" cy="19302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" y="1930218"/>
            <a:ext cx="11873773" cy="1457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" y="3470145"/>
            <a:ext cx="12046132" cy="22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90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" y="0"/>
            <a:ext cx="11150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0"/>
            <a:ext cx="11360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34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165"/>
            <a:ext cx="12192000" cy="208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0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6982" cy="67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6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26"/>
            <a:ext cx="11905699" cy="105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091"/>
            <a:ext cx="11502290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8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0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617392"/>
            <a:ext cx="11962239" cy="1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4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8832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"/>
            <a:ext cx="12191999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496" cy="22335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533"/>
            <a:ext cx="12174496" cy="42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35047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8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20945" cy="69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8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0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65527" cy="3519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728"/>
            <a:ext cx="11859491" cy="27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3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532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0003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9" y="0"/>
            <a:ext cx="1739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9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9653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2618" cy="61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60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5167" cy="4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2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853" cy="19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6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09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8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8" y="-1"/>
            <a:ext cx="11652972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8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76792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1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7956"/>
            <a:ext cx="11637817" cy="50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1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7" y="1076325"/>
            <a:ext cx="11140787" cy="50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2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1" y="640340"/>
            <a:ext cx="11653452" cy="45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24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80"/>
            <a:ext cx="12290338" cy="47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0"/>
            <a:ext cx="11996738" cy="5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1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8036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7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0"/>
            <a:ext cx="12027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9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20945" cy="62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4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7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8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2618" cy="58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1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22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8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6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0"/>
            <a:ext cx="11831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7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87200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6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869430"/>
            <a:ext cx="11842230" cy="42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0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3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4" y="0"/>
            <a:ext cx="11987646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5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110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66"/>
            <a:ext cx="12192000" cy="66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834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17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6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2" y="614596"/>
            <a:ext cx="11587397" cy="54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3" y="0"/>
            <a:ext cx="9200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2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5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1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0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82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82400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82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1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2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48655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32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70327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42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54691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4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586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43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198"/>
            <a:ext cx="12192000" cy="62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62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187188"/>
            <a:ext cx="12192000" cy="4414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5" y="4602170"/>
            <a:ext cx="5619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09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07"/>
            <a:ext cx="12192000" cy="64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64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8" y="0"/>
            <a:ext cx="956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87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96300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1629548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215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72875" cy="2514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15" y="1095219"/>
            <a:ext cx="3609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50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0" y="0"/>
            <a:ext cx="10866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8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66"/>
            <a:ext cx="12192000" cy="36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1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057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10"/>
            <a:ext cx="12192000" cy="49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0</Words>
  <Application>Microsoft Office PowerPoint</Application>
  <PresentationFormat>宽屏</PresentationFormat>
  <Paragraphs>0</Paragraphs>
  <Slides>289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289</vt:i4>
      </vt:variant>
    </vt:vector>
  </HeadingPairs>
  <TitlesOfParts>
    <vt:vector size="29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14</cp:revision>
  <dcterms:created xsi:type="dcterms:W3CDTF">2022-09-23T07:25:21Z</dcterms:created>
  <dcterms:modified xsi:type="dcterms:W3CDTF">2022-10-09T13:37:19Z</dcterms:modified>
</cp:coreProperties>
</file>